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DCE-FC3D-46A2-9544-A570F33276B9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1C81-BC15-4888-9A8C-9C833EB71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10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3FDCE-FC3D-46A2-9544-A570F33276B9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1C81-BC15-4888-9A8C-9C833EB71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1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2000" smtClean="0"/>
              <a:t>Ministerstvo dopravy České republiky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23753"/>
      </p:ext>
    </p:extLst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při silničních kontrolách vozidel registrovaných v ČR a sousedních státech v letech 2012 - 2022 (v %)</a:t>
            </a:r>
            <a:endParaRPr lang="cs-CZ" altLang="cs-CZ" sz="3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3495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v letech 2021 a 2022,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registrovaná v ČR, EU/EHP a ve třetích zemích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1134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6597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Tachografy v letech 2010-2022</a:t>
            </a: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9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Typy tachografů v závislosti na státu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registrace vozidla v roce 2022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7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Přeprava nebezpečných věcí (ADR) - počet dopravních jednotek 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9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3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2800" smtClean="0">
                <a:solidFill>
                  <a:schemeClr val="tx1"/>
                </a:solidFill>
              </a:rPr>
              <a:t>Počet zkontrolovaných pracovních dní řidičů </a:t>
            </a:r>
            <a:br>
              <a:rPr lang="cs-CZ" altLang="cs-CZ" sz="2800" smtClean="0">
                <a:solidFill>
                  <a:schemeClr val="tx1"/>
                </a:solidFill>
              </a:rPr>
            </a:br>
            <a:r>
              <a:rPr lang="cs-CZ" altLang="cs-CZ" sz="2800" smtClean="0">
                <a:solidFill>
                  <a:schemeClr val="tx1"/>
                </a:solidFill>
              </a:rPr>
              <a:t>v provozovnách dopravců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4289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řidičů zkontrolovaných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75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700" smtClean="0"/>
              <a:t/>
            </a:r>
            <a:br>
              <a:rPr lang="cs-CZ" sz="2700" smtClean="0"/>
            </a:br>
            <a:r>
              <a:rPr lang="cs-CZ" sz="2700" smtClean="0"/>
              <a:t/>
            </a:r>
            <a:br>
              <a:rPr lang="cs-CZ" sz="2700" smtClean="0"/>
            </a:br>
            <a:r>
              <a:rPr lang="cs-CZ" sz="3100" smtClean="0">
                <a:solidFill>
                  <a:schemeClr val="tx1"/>
                </a:solidFill>
              </a:rPr>
              <a:t>Plán a splnění zkontrolovaných pracovních dnů řidičů </a:t>
            </a:r>
            <a:br>
              <a:rPr lang="cs-CZ" sz="3100" smtClean="0">
                <a:solidFill>
                  <a:schemeClr val="tx1"/>
                </a:solidFill>
              </a:rPr>
            </a:br>
            <a:r>
              <a:rPr lang="cs-CZ" sz="3100" smtClean="0">
                <a:solidFill>
                  <a:schemeClr val="tx1"/>
                </a:solidFill>
              </a:rPr>
              <a:t>v provozovnách dle dopravních úřadů </a:t>
            </a:r>
            <a:r>
              <a:rPr lang="cs-CZ" sz="3100" smtClean="0"/>
              <a:t/>
            </a:r>
            <a:br>
              <a:rPr lang="cs-CZ" sz="3100" smtClean="0"/>
            </a:br>
            <a:endParaRPr lang="cs-CZ" sz="31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Plán a plnění kontrol pracovních dní řidičů v roce 2022</a:t>
            </a: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9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700" smtClean="0"/>
              <a:t/>
            </a:r>
            <a:br>
              <a:rPr lang="cs-CZ" sz="2700" smtClean="0"/>
            </a:br>
            <a:r>
              <a:rPr lang="cs-CZ" sz="2700" smtClean="0"/>
              <a:t/>
            </a:r>
            <a:br>
              <a:rPr lang="cs-CZ" sz="2700" smtClean="0"/>
            </a:br>
            <a:r>
              <a:rPr lang="cs-CZ" sz="3100" smtClean="0">
                <a:solidFill>
                  <a:schemeClr val="tx1"/>
                </a:solidFill>
              </a:rPr>
              <a:t>Počet zkontrolovaných řidičů v provozovnách dle dopravních úřadů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07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Závadovost při kontrolách v provozovnách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dopravního úřadu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97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kontrol v provozovnách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velikosti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05093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letech 2009-2022 (v Kč) 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88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roce 2022 (v Kč) dle dopravních úřadů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68020"/>
      </p:ext>
    </p:extLst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Poměr výše (v KČ) a počtu pokut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 dle dopravních úřadů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67266"/>
      </p:ext>
    </p:extLst>
  </p:cSld>
  <p:clrMapOvr>
    <a:masterClrMapping/>
  </p:clrMapOvr>
  <p:transition spd="med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vydaných náhradních povolení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29643"/>
      </p:ext>
    </p:extLst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Vybraná výše poplatků za náhradní </a:t>
            </a:r>
            <a:br>
              <a:rPr 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povolení  (v Kč)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83375"/>
      </p:ext>
    </p:extLst>
  </p:cSld>
  <p:clrMapOvr>
    <a:masterClrMapping/>
  </p:clrMapOvr>
  <p:transition spd="med"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Kontroly vstupních povolení dle států registrace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1217"/>
      </p:ext>
    </p:extLst>
  </p:cSld>
  <p:clrMapOvr>
    <a:masterClrMapping/>
  </p:clrMapOvr>
  <p:transition spd="med"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Kontroly vstupních povolení </a:t>
            </a:r>
            <a:b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silniční dopravě 2022</a:t>
            </a:r>
            <a:r>
              <a:rPr lang="en-GB" altLang="cs-CZ" sz="2400" smtClean="0">
                <a:solidFill>
                  <a:srgbClr val="21306A"/>
                </a:solidFill>
              </a:rPr>
              <a:t/>
            </a:r>
            <a:br>
              <a:rPr lang="en-GB" altLang="cs-CZ" sz="2400" smtClean="0">
                <a:solidFill>
                  <a:srgbClr val="21306A"/>
                </a:solidFill>
              </a:rPr>
            </a:br>
            <a:endParaRPr lang="cs-CZ" altLang="cs-CZ" sz="2400" dirty="0">
              <a:solidFill>
                <a:srgbClr val="21306A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9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8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/>
                </a:solidFill>
              </a:rPr>
              <a:t>Kontroly vstupních povolení v silniční dopravě</a:t>
            </a:r>
            <a:br>
              <a:rPr lang="cs-CZ" altLang="cs-CZ" sz="2800" smtClean="0">
                <a:solidFill>
                  <a:schemeClr val="tx1"/>
                </a:solidFill>
              </a:rPr>
            </a:br>
            <a:r>
              <a:rPr lang="cs-CZ" altLang="cs-CZ" sz="2800" smtClean="0">
                <a:solidFill>
                  <a:schemeClr val="tx1"/>
                </a:solidFill>
              </a:rPr>
              <a:t>2019 - 2022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67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smtClean="0">
                <a:solidFill>
                  <a:schemeClr val="tx1"/>
                </a:solidFill>
              </a:rPr>
              <a:t>Vybrané kauce v roce 2021 a 2022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8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vybraných kaucí  v roce 2022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státu registrace dopravce</a:t>
            </a:r>
            <a:r>
              <a:rPr lang="cs-CZ" sz="3200" smtClean="0"/>
              <a:t/>
            </a:r>
            <a:br>
              <a:rPr lang="cs-CZ" sz="3200" smtClean="0"/>
            </a:b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44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Výše vybraných kaucí  v roce 2022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státu registrace dopravce (v KČ)</a:t>
            </a:r>
            <a:br>
              <a:rPr lang="cs-CZ" sz="2800" smtClean="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12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smtClean="0">
                <a:solidFill>
                  <a:schemeClr val="tx1"/>
                </a:solidFill>
              </a:rPr>
              <a:t>Počet vybraných kaucí v roce 2022 dle místa kontroly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61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smtClean="0">
                <a:solidFill>
                  <a:schemeClr val="tx1"/>
                </a:solidFill>
              </a:rPr>
              <a:t>Výše vybraných kaucí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v roce 2022 dle místa kontroly (v Kč)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49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Vybrané kauce 2022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koncesí v nákladní dopravě nad 3,5t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a osobní dopravě nad 9 osob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9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smtClean="0">
                <a:solidFill>
                  <a:schemeClr val="tx1"/>
                </a:solidFill>
              </a:rPr>
              <a:t>Eurolicence a opisy platné v roce 2021 a 2022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95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Platné Eurolicence  v nákladní dopravě v letech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2011 - 2022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2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vozidel zkontrolovaných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27922"/>
      </p:ext>
    </p:extLst>
  </p:cSld>
  <p:clrMapOvr>
    <a:masterClrMapping/>
  </p:clrMapOvr>
  <p:transition spd="med"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Platné Eurolicence  v osobní dopravě v letech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2011 - 2022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11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platných eurolicencí v roce 2022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dopravních úřadů a porovnání s rokem 2021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08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6696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Kontroly na silnici v roce 2021 a 2022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40837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Silniční kontroly MD - CSPSD v roce 2022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států a závad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86148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Porovnání zjištěné závadovosti kontrolním orgánem v roce 2022 při silničních kontrolách řidičů dle místa registrace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3641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vozidel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při silničních kontrolách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0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Silniční kontroly vozidel registrovaných v ČR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sousedních státech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55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Širokoúhlá obrazovka</PresentationFormat>
  <Paragraphs>40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Motiv Office</vt:lpstr>
      <vt:lpstr>  Ministerstvo dopravy České republiky </vt:lpstr>
      <vt:lpstr> Plán a plnění kontrol pracovních dní řidičů v roce 2022 </vt:lpstr>
      <vt:lpstr>Počet zkontrolovaných pracovních dnů řidičů  při silničních kontrolách</vt:lpstr>
      <vt:lpstr>Počet vozidel zkontrolovaných při silničních kontrolách</vt:lpstr>
      <vt:lpstr>Kontroly na silnici v roce 2021 a 2022  dle kontrolního orgánu</vt:lpstr>
      <vt:lpstr>Silniční kontroly MD - CSPSD v roce 2022 dle států a závad</vt:lpstr>
      <vt:lpstr>Porovnání zjištěné závadovosti kontrolním orgánem v roce 2022 při silničních kontrolách řidičů dle místa registrace dopravce</vt:lpstr>
      <vt:lpstr>Vývoj závadovosti vozidel  při silničních kontrolách (v %)</vt:lpstr>
      <vt:lpstr>Silniční kontroly vozidel registrovaných v ČR  a sousedních státech</vt:lpstr>
      <vt:lpstr> Vývoj závadovosti při silničních kontrolách vozidel registrovaných v ČR a sousedních státech v letech 2012 - 2022 (v %)</vt:lpstr>
      <vt:lpstr>Vozidla zkontrolovaná v letech 2021 a 2022, registrovaná v ČR, EU/EHP a ve třetích zemích (v %)</vt:lpstr>
      <vt:lpstr>Prezentace aplikace PowerPoint</vt:lpstr>
      <vt:lpstr> Tachografy v letech 2010-2022 </vt:lpstr>
      <vt:lpstr>Typy tachografů v závislosti na státu  registrace vozidla v roce 2022</vt:lpstr>
      <vt:lpstr>Přeprava nebezpečných věcí (ADR) - počet dopravních jednotek kontrolovaných při silničních kontrolách</vt:lpstr>
      <vt:lpstr>Počet zkontrolovaných pracovních dnů řidičů  v provozovnách dopravců</vt:lpstr>
      <vt:lpstr>Počet zkontrolovaných pracovních dní řidičů  v provozovnách dopravců</vt:lpstr>
      <vt:lpstr>Počet řidičů zkontrolovaných  v provozovnách dopravců</vt:lpstr>
      <vt:lpstr>  Plán a splnění zkontrolovaných pracovních dnů řidičů  v provozovnách dle dopravních úřadů  </vt:lpstr>
      <vt:lpstr>  Počet zkontrolovaných řidičů v provozovnách dle dopravních úřadů  </vt:lpstr>
      <vt:lpstr>Závadovost při kontrolách v provozovnách  dle dopravního úřadu</vt:lpstr>
      <vt:lpstr>Počet kontrol v provozovnách  dle velikosti dopravce</vt:lpstr>
      <vt:lpstr>Výše pokut uložených ve správním řízení  v letech 2009-2022 (v Kč) </vt:lpstr>
      <vt:lpstr>Výše pokut uložených ve správním řízení  v roce 2022 (v Kč) dle dopravních úřadů</vt:lpstr>
      <vt:lpstr>Poměr výše (v KČ) a počtu pokut  dle dopravních úřadů</vt:lpstr>
      <vt:lpstr>Počet vydaných náhradních povolení</vt:lpstr>
      <vt:lpstr>Vybraná výše poplatků za náhradní  povolení  (v Kč)</vt:lpstr>
      <vt:lpstr>Kontroly vstupních povolení dle států registrace dopravce</vt:lpstr>
      <vt:lpstr>Kontroly vstupních povolení  v silniční dopravě 2022 </vt:lpstr>
      <vt:lpstr>Kontroly vstupních povolení v silniční dopravě 2019 - 2022</vt:lpstr>
      <vt:lpstr>Vybrané kauce v roce 2021 a 2022</vt:lpstr>
      <vt:lpstr>Počet vybraných kaucí  v roce 2022  dle státu registrace dopravce </vt:lpstr>
      <vt:lpstr>Výše vybraných kaucí  v roce 2022  dle státu registrace dopravce (v KČ) </vt:lpstr>
      <vt:lpstr>Počet vybraných kaucí v roce 2022 dle místa kontroly</vt:lpstr>
      <vt:lpstr>Výše vybraných kaucí  v roce 2022 dle místa kontroly (v Kč)</vt:lpstr>
      <vt:lpstr>Vybrané kauce 2022 dle kontrolního orgánu</vt:lpstr>
      <vt:lpstr>Počet koncesí v nákladní dopravě nad 3,5t  a osobní dopravě nad 9 osob</vt:lpstr>
      <vt:lpstr>Eurolicence a opisy platné v roce 2021 a 2022</vt:lpstr>
      <vt:lpstr>Platné Eurolicence  v nákladní dopravě v letech  2011 - 2022</vt:lpstr>
      <vt:lpstr>Platné Eurolicence  v osobní dopravě v letech  2011 - 2022</vt:lpstr>
      <vt:lpstr>Počet platných eurolicencí v roce 2022  dle dopravních úřadů a porovnání s rokem 2021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Ministerstvo dopravy České republiky </dc:title>
  <dc:creator>Mařík Petr Mgr.</dc:creator>
  <cp:lastModifiedBy>Mařík Petr Mgr.</cp:lastModifiedBy>
  <cp:revision>1</cp:revision>
  <dcterms:created xsi:type="dcterms:W3CDTF">2023-06-26T08:01:16Z</dcterms:created>
  <dcterms:modified xsi:type="dcterms:W3CDTF">2023-06-26T08:01:16Z</dcterms:modified>
</cp:coreProperties>
</file>